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07/02/2024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enero de 2024 </a:t>
            </a:r>
            <a:r>
              <a:rPr lang="es-MX" sz="3200" dirty="0"/>
              <a:t>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924086"/>
            <a:chOff x="7820286" y="994753"/>
            <a:chExt cx="4232058" cy="983567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31/01/2024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5568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Dirección Ejecutiva de Administración</a:t>
              </a:r>
              <a:endParaRPr lang="es-MX" sz="14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51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Erika Oyervides</cp:lastModifiedBy>
  <cp:revision>39</cp:revision>
  <dcterms:created xsi:type="dcterms:W3CDTF">2018-06-12T17:38:37Z</dcterms:created>
  <dcterms:modified xsi:type="dcterms:W3CDTF">2024-02-07T22:52:13Z</dcterms:modified>
</cp:coreProperties>
</file>